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6" r:id="rId9"/>
    <p:sldId id="264" r:id="rId10"/>
    <p:sldId id="265" r:id="rId11"/>
    <p:sldId id="267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</p:embeddedFont>
    <p:embeddedFont>
      <p:font typeface="Raleway Bold" panose="020B0604020202020204" charset="0"/>
      <p:regular r:id="rId18"/>
    </p:embeddedFont>
    <p:embeddedFont>
      <p:font typeface="Raleway Heav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4856" y="5067332"/>
            <a:ext cx="7148982" cy="4648135"/>
            <a:chOff x="0" y="0"/>
            <a:chExt cx="9531976" cy="619751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Gabriel Alvares 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3206" r="20420"/>
          <a:stretch>
            <a:fillRect/>
          </a:stretch>
        </p:blipFill>
        <p:spPr>
          <a:xfrm>
            <a:off x="9589372" y="0"/>
            <a:ext cx="869862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6" t="988" r="3115" b="3998"/>
          <a:stretch>
            <a:fillRect/>
          </a:stretch>
        </p:blipFill>
        <p:spPr>
          <a:xfrm>
            <a:off x="599431" y="1317271"/>
            <a:ext cx="5254694" cy="65790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99431" y="8279598"/>
            <a:ext cx="5254694" cy="662252"/>
            <a:chOff x="0" y="0"/>
            <a:chExt cx="34463078" cy="4343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463078" cy="4343400"/>
            </a:xfrm>
            <a:custGeom>
              <a:avLst/>
              <a:gdLst/>
              <a:ahLst/>
              <a:cxnLst/>
              <a:rect l="l" t="t" r="r" b="b"/>
              <a:pathLst>
                <a:path w="34463078" h="4343400">
                  <a:moveTo>
                    <a:pt x="33701078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34463078" y="4343400"/>
                  </a:lnTo>
                  <a:lnTo>
                    <a:pt x="34463078" y="0"/>
                  </a:lnTo>
                  <a:lnTo>
                    <a:pt x="33701078" y="0"/>
                  </a:lnTo>
                  <a:close/>
                  <a:moveTo>
                    <a:pt x="34139228" y="760730"/>
                  </a:moveTo>
                  <a:lnTo>
                    <a:pt x="34139228" y="4019550"/>
                  </a:lnTo>
                  <a:lnTo>
                    <a:pt x="33701078" y="4019550"/>
                  </a:lnTo>
                  <a:lnTo>
                    <a:pt x="33701078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34139228" y="323850"/>
                  </a:lnTo>
                  <a:lnTo>
                    <a:pt x="341392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33815378" cy="3696970"/>
            </a:xfrm>
            <a:custGeom>
              <a:avLst/>
              <a:gdLst/>
              <a:ahLst/>
              <a:cxnLst/>
              <a:rect l="l" t="t" r="r" b="b"/>
              <a:pathLst>
                <a:path w="33815378" h="3696970">
                  <a:moveTo>
                    <a:pt x="33374688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33377228" y="3696970"/>
                  </a:lnTo>
                  <a:lnTo>
                    <a:pt x="33377228" y="3695700"/>
                  </a:lnTo>
                  <a:lnTo>
                    <a:pt x="33815378" y="3695700"/>
                  </a:lnTo>
                  <a:lnTo>
                    <a:pt x="338153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11741" t="1321" r="8398" b="4183"/>
          <a:stretch>
            <a:fillRect/>
          </a:stretch>
        </p:blipFill>
        <p:spPr>
          <a:xfrm>
            <a:off x="6544888" y="1317271"/>
            <a:ext cx="5425350" cy="65790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544888" y="8279598"/>
            <a:ext cx="5425350" cy="676200"/>
            <a:chOff x="0" y="0"/>
            <a:chExt cx="35582332" cy="44348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582330" cy="4434878"/>
            </a:xfrm>
            <a:custGeom>
              <a:avLst/>
              <a:gdLst/>
              <a:ahLst/>
              <a:cxnLst/>
              <a:rect l="l" t="t" r="r" b="b"/>
              <a:pathLst>
                <a:path w="35582330" h="4434878">
                  <a:moveTo>
                    <a:pt x="34820330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5582330" y="4434878"/>
                  </a:lnTo>
                  <a:lnTo>
                    <a:pt x="35582330" y="0"/>
                  </a:lnTo>
                  <a:lnTo>
                    <a:pt x="34820330" y="0"/>
                  </a:lnTo>
                  <a:close/>
                  <a:moveTo>
                    <a:pt x="35258480" y="760730"/>
                  </a:moveTo>
                  <a:lnTo>
                    <a:pt x="35258480" y="4111028"/>
                  </a:lnTo>
                  <a:lnTo>
                    <a:pt x="34820330" y="4111028"/>
                  </a:lnTo>
                  <a:lnTo>
                    <a:pt x="34820330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5258480" y="323850"/>
                  </a:lnTo>
                  <a:lnTo>
                    <a:pt x="35258480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34934630" cy="3788448"/>
            </a:xfrm>
            <a:custGeom>
              <a:avLst/>
              <a:gdLst/>
              <a:ahLst/>
              <a:cxnLst/>
              <a:rect l="l" t="t" r="r" b="b"/>
              <a:pathLst>
                <a:path w="34934630" h="3788448">
                  <a:moveTo>
                    <a:pt x="34493941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4496480" y="3788448"/>
                  </a:lnTo>
                  <a:lnTo>
                    <a:pt x="34496480" y="3787178"/>
                  </a:lnTo>
                  <a:lnTo>
                    <a:pt x="34934630" y="3787178"/>
                  </a:lnTo>
                  <a:lnTo>
                    <a:pt x="34934630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997" t="1342" r="3253" b="2637"/>
          <a:stretch>
            <a:fillRect/>
          </a:stretch>
        </p:blipFill>
        <p:spPr>
          <a:xfrm>
            <a:off x="12479047" y="1317271"/>
            <a:ext cx="5205577" cy="65790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228" y="8234804"/>
            <a:ext cx="4645010" cy="588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Back Log </a:t>
            </a:r>
            <a:r>
              <a:rPr lang="en-US" sz="3200" spc="96" dirty="0" err="1">
                <a:solidFill>
                  <a:srgbClr val="FFFFFF"/>
                </a:solidFill>
                <a:latin typeface="Raleway"/>
              </a:rPr>
              <a:t>Frigologia</a:t>
            </a:r>
            <a:endParaRPr lang="en-US" sz="3200" spc="96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8535" y="8271792"/>
            <a:ext cx="770930" cy="58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Site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79047" y="8279598"/>
            <a:ext cx="5205577" cy="676200"/>
            <a:chOff x="0" y="0"/>
            <a:chExt cx="34140943" cy="44348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140942" cy="4434878"/>
            </a:xfrm>
            <a:custGeom>
              <a:avLst/>
              <a:gdLst/>
              <a:ahLst/>
              <a:cxnLst/>
              <a:rect l="l" t="t" r="r" b="b"/>
              <a:pathLst>
                <a:path w="34140942" h="4434878">
                  <a:moveTo>
                    <a:pt x="33378942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4140942" y="4434878"/>
                  </a:lnTo>
                  <a:lnTo>
                    <a:pt x="34140942" y="0"/>
                  </a:lnTo>
                  <a:lnTo>
                    <a:pt x="33378942" y="0"/>
                  </a:lnTo>
                  <a:close/>
                  <a:moveTo>
                    <a:pt x="33817092" y="760730"/>
                  </a:moveTo>
                  <a:lnTo>
                    <a:pt x="33817092" y="4111028"/>
                  </a:lnTo>
                  <a:lnTo>
                    <a:pt x="33378942" y="4111028"/>
                  </a:lnTo>
                  <a:lnTo>
                    <a:pt x="33378942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3817092" y="323850"/>
                  </a:lnTo>
                  <a:lnTo>
                    <a:pt x="3381709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23850" y="323850"/>
              <a:ext cx="33493242" cy="3788448"/>
            </a:xfrm>
            <a:custGeom>
              <a:avLst/>
              <a:gdLst/>
              <a:ahLst/>
              <a:cxnLst/>
              <a:rect l="l" t="t" r="r" b="b"/>
              <a:pathLst>
                <a:path w="33493242" h="3788448">
                  <a:moveTo>
                    <a:pt x="33052553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3055092" y="3788448"/>
                  </a:lnTo>
                  <a:lnTo>
                    <a:pt x="33055092" y="3787178"/>
                  </a:lnTo>
                  <a:lnTo>
                    <a:pt x="33493242" y="3787178"/>
                  </a:lnTo>
                  <a:lnTo>
                    <a:pt x="33493242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48075" y="8234804"/>
            <a:ext cx="326752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Banco de Dados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74708"/>
            <a:chOff x="0" y="-19050"/>
            <a:chExt cx="11925518" cy="1023294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600292" y="1745483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2C97786-9500-46BD-ADA9-01CF6CD8ECEB}"/>
              </a:ext>
            </a:extLst>
          </p:cNvPr>
          <p:cNvGrpSpPr/>
          <p:nvPr/>
        </p:nvGrpSpPr>
        <p:grpSpPr>
          <a:xfrm>
            <a:off x="0" y="0"/>
            <a:ext cx="18288000" cy="3150484"/>
            <a:chOff x="0" y="0"/>
            <a:chExt cx="18288000" cy="315048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8288000" cy="1366303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719829" y="112738"/>
              <a:ext cx="5963534" cy="3037746"/>
              <a:chOff x="0" y="-19051"/>
              <a:chExt cx="7951379" cy="4050328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806361" y="-19051"/>
                <a:ext cx="7145018" cy="14287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400"/>
                  </a:lnSpc>
                </a:pP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Nosso</a:t>
                </a:r>
                <a:r>
                  <a:rPr lang="en-US" sz="7000" dirty="0">
                    <a:solidFill>
                      <a:srgbClr val="CBCDCD"/>
                    </a:solidFill>
                    <a:latin typeface="Raleway Bold"/>
                  </a:rPr>
                  <a:t> </a:t>
                </a:r>
                <a:r>
                  <a:rPr lang="en-US" sz="7000" dirty="0" err="1">
                    <a:solidFill>
                      <a:srgbClr val="CBCDCD"/>
                    </a:solidFill>
                    <a:latin typeface="Raleway Bold"/>
                  </a:rPr>
                  <a:t>Tema</a:t>
                </a:r>
                <a:endParaRPr lang="en-US" sz="7000" dirty="0">
                  <a:solidFill>
                    <a:srgbClr val="CBCDCD"/>
                  </a:solidFill>
                  <a:latin typeface="Raleway Bold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839934"/>
                <a:ext cx="7145018" cy="8096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00"/>
                  </a:lnSpc>
                </a:pPr>
                <a:endParaRPr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430990"/>
                <a:ext cx="7145018" cy="6002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578776A-1D07-4646-8FAD-B3B31877975A}"/>
              </a:ext>
            </a:extLst>
          </p:cNvPr>
          <p:cNvGrpSpPr/>
          <p:nvPr/>
        </p:nvGrpSpPr>
        <p:grpSpPr>
          <a:xfrm>
            <a:off x="2553735" y="6697933"/>
            <a:ext cx="13219665" cy="1561194"/>
            <a:chOff x="2514600" y="6697933"/>
            <a:chExt cx="13219665" cy="1561194"/>
          </a:xfrm>
        </p:grpSpPr>
        <p:sp>
          <p:nvSpPr>
            <p:cNvPr id="11" name="AutoShape 11"/>
            <p:cNvSpPr/>
            <p:nvPr/>
          </p:nvSpPr>
          <p:spPr>
            <a:xfrm>
              <a:off x="3602518" y="6697933"/>
              <a:ext cx="11027882" cy="1561194"/>
            </a:xfrm>
            <a:prstGeom prst="rect">
              <a:avLst/>
            </a:prstGeom>
            <a:solidFill>
              <a:srgbClr val="313F4C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8BBD858F-58B7-4DCD-9C3B-387684EB5953}"/>
                </a:ext>
              </a:extLst>
            </p:cNvPr>
            <p:cNvSpPr txBox="1"/>
            <p:nvPr/>
          </p:nvSpPr>
          <p:spPr>
            <a:xfrm>
              <a:off x="2514600" y="6895934"/>
              <a:ext cx="13219665" cy="11651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107" dirty="0">
                  <a:solidFill>
                    <a:srgbClr val="F2EBC7"/>
                  </a:solidFill>
                  <a:latin typeface="Raleway"/>
                </a:rPr>
                <a:t>CONTROLE DE TEMPERATURA DE CARNES </a:t>
              </a:r>
            </a:p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107" dirty="0">
                  <a:solidFill>
                    <a:srgbClr val="F2EBC7"/>
                  </a:solidFill>
                  <a:latin typeface="Raleway"/>
                </a:rPr>
                <a:t>EM FREEZERS DE AÇOUGUES E VAREJISTAS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6318542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68183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1193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8183" y="7502185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037521" y="504398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9613" y="514341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1881" y="7700370"/>
            <a:ext cx="3473067" cy="1981964"/>
            <a:chOff x="0" y="0"/>
            <a:chExt cx="7620000" cy="4348480"/>
          </a:xfrm>
        </p:grpSpPr>
        <p:sp>
          <p:nvSpPr>
            <p:cNvPr id="5" name="Freeform 5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0143" y="7700370"/>
            <a:ext cx="3473067" cy="198196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58541" y="7700370"/>
            <a:ext cx="3473067" cy="1981964"/>
            <a:chOff x="0" y="0"/>
            <a:chExt cx="7620000" cy="4348480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1007" t="580" r="2340" b="1533"/>
          <a:stretch>
            <a:fillRect/>
          </a:stretch>
        </p:blipFill>
        <p:spPr>
          <a:xfrm>
            <a:off x="7467238" y="2180948"/>
            <a:ext cx="3798876" cy="53837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2803" t="7594" r="18984" b="14927"/>
          <a:stretch>
            <a:fillRect/>
          </a:stretch>
        </p:blipFill>
        <p:spPr>
          <a:xfrm>
            <a:off x="13202595" y="2180948"/>
            <a:ext cx="3784960" cy="5383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2333" t="2063" r="6223" b="4715"/>
          <a:stretch>
            <a:fillRect/>
          </a:stretch>
        </p:blipFill>
        <p:spPr>
          <a:xfrm>
            <a:off x="1317655" y="2180948"/>
            <a:ext cx="4001520" cy="538379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84499" y="7813499"/>
            <a:ext cx="2663701" cy="1455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Criatividade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S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omos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norteados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pelo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pensamento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para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criar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soluções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criativas.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81384" y="7813683"/>
            <a:ext cx="1770585" cy="14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Eficiência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Excelência</a:t>
            </a:r>
            <a:endParaRPr lang="en-US" sz="1671" spc="50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máxima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esforço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        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mínimo.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5801" y="7813683"/>
            <a:ext cx="325854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Qualidade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Gara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ntimos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a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fidelidade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satisfação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cliente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em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primeiro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lugar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58315" y="2480161"/>
            <a:ext cx="5869856" cy="7806839"/>
            <a:chOff x="0" y="0"/>
            <a:chExt cx="7826475" cy="104091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826475" cy="9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r>
                <a:rPr lang="en-US" sz="2318" spc="92" dirty="0">
                  <a:solidFill>
                    <a:srgbClr val="F2EBC7"/>
                  </a:solidFill>
                  <a:latin typeface="Raleway Bold"/>
                </a:rPr>
                <a:t>POR MEIO DE UM GRÁFICO, É POSSÍVEL ACOMPANHAR AS INFORMAÇÕES DOS BALÇÕES DE FORMA INDIVIDUAL, SABENDO A TEMPERATURA ATUAL DOS PRODUTOS E ATÉ MESMO POR UMA MÉDIA DAS ÚLTIMAS HORAS. </a:t>
              </a: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82031"/>
              <a:ext cx="7826475" cy="627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68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8" name="Group 8"/>
          <p:cNvGrpSpPr/>
          <p:nvPr/>
        </p:nvGrpSpPr>
        <p:grpSpPr>
          <a:xfrm>
            <a:off x="2160635" y="6808974"/>
            <a:ext cx="7288084" cy="662252"/>
            <a:chOff x="0" y="0"/>
            <a:chExt cx="47799134" cy="434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99135" cy="4343400"/>
            </a:xfrm>
            <a:custGeom>
              <a:avLst/>
              <a:gdLst/>
              <a:ahLst/>
              <a:cxnLst/>
              <a:rect l="l" t="t" r="r" b="b"/>
              <a:pathLst>
                <a:path w="47799135" h="4343400">
                  <a:moveTo>
                    <a:pt x="47037135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47799135" y="4343400"/>
                  </a:lnTo>
                  <a:lnTo>
                    <a:pt x="47799135" y="0"/>
                  </a:lnTo>
                  <a:lnTo>
                    <a:pt x="47037135" y="0"/>
                  </a:lnTo>
                  <a:close/>
                  <a:moveTo>
                    <a:pt x="47475285" y="760730"/>
                  </a:moveTo>
                  <a:lnTo>
                    <a:pt x="47475285" y="4019550"/>
                  </a:lnTo>
                  <a:lnTo>
                    <a:pt x="47037135" y="4019550"/>
                  </a:lnTo>
                  <a:lnTo>
                    <a:pt x="47037135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47475285" y="323850"/>
                  </a:lnTo>
                  <a:lnTo>
                    <a:pt x="47475285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23850" y="323850"/>
              <a:ext cx="47151435" cy="3696970"/>
            </a:xfrm>
            <a:custGeom>
              <a:avLst/>
              <a:gdLst/>
              <a:ahLst/>
              <a:cxnLst/>
              <a:rect l="l" t="t" r="r" b="b"/>
              <a:pathLst>
                <a:path w="47151435" h="3696970">
                  <a:moveTo>
                    <a:pt x="46710746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46713285" y="3696970"/>
                  </a:lnTo>
                  <a:lnTo>
                    <a:pt x="46713285" y="3695700"/>
                  </a:lnTo>
                  <a:lnTo>
                    <a:pt x="47151435" y="3695700"/>
                  </a:lnTo>
                  <a:lnTo>
                    <a:pt x="47151435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490593" y="2480161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3993" y="6891180"/>
            <a:ext cx="7141369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DashBoard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com as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informações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métricas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DFC7D87-A0B6-4DEF-A832-0866934EC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3863"/>
            <a:ext cx="18288000" cy="6039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7238" y="113054"/>
            <a:ext cx="821920" cy="8386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06892" y="1317271"/>
            <a:ext cx="4095898" cy="8151024"/>
            <a:chOff x="0" y="0"/>
            <a:chExt cx="25756879" cy="51257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251660" y="2916254"/>
            <a:ext cx="7013002" cy="644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/>
              </a:rPr>
              <a:t>  </a:t>
            </a:r>
            <a:r>
              <a:rPr lang="en-US" sz="3200" spc="96" dirty="0">
                <a:latin typeface="Raleway" panose="020B0604020202020204" charset="0"/>
              </a:rPr>
              <a:t>3.96°C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-1.12°C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-4.46°C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-6.57°C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-0.38°C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5.46ºC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4.89°C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-6.16°C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5.52°C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1.86°C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6892" y="1317271"/>
            <a:ext cx="4095898" cy="1732333"/>
            <a:chOff x="0" y="0"/>
            <a:chExt cx="25756879" cy="108937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6892" y="3193977"/>
            <a:ext cx="4095898" cy="887458"/>
            <a:chOff x="0" y="0"/>
            <a:chExt cx="263765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292921"/>
            <a:ext cx="680041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TESTES UNITÁRIOS LM35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06892" y="3813746"/>
            <a:ext cx="4095898" cy="887458"/>
            <a:chOff x="0" y="0"/>
            <a:chExt cx="2637654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6892" y="4505325"/>
            <a:ext cx="4095898" cy="887458"/>
            <a:chOff x="0" y="0"/>
            <a:chExt cx="26376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06892" y="5143500"/>
            <a:ext cx="4095898" cy="887458"/>
            <a:chOff x="0" y="0"/>
            <a:chExt cx="26376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6892" y="5760178"/>
            <a:ext cx="4095898" cy="887458"/>
            <a:chOff x="0" y="0"/>
            <a:chExt cx="26376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6892" y="6450682"/>
            <a:ext cx="4095898" cy="887458"/>
            <a:chOff x="0" y="0"/>
            <a:chExt cx="2637654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6892" y="7048592"/>
            <a:ext cx="4095898" cy="887458"/>
            <a:chOff x="0" y="0"/>
            <a:chExt cx="2637654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06892" y="7760254"/>
            <a:ext cx="4095898" cy="887458"/>
            <a:chOff x="0" y="0"/>
            <a:chExt cx="2637654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6892" y="8370842"/>
            <a:ext cx="4095898" cy="887458"/>
            <a:chOff x="0" y="0"/>
            <a:chExt cx="2637654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096051" y="1317271"/>
            <a:ext cx="4095898" cy="8151024"/>
            <a:chOff x="0" y="0"/>
            <a:chExt cx="25756879" cy="5125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011783" y="1317271"/>
            <a:ext cx="4095898" cy="8151024"/>
            <a:chOff x="0" y="0"/>
            <a:chExt cx="25756879" cy="512573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7096051" y="1317271"/>
            <a:ext cx="4095898" cy="1732333"/>
            <a:chOff x="0" y="0"/>
            <a:chExt cx="25756879" cy="108937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011783" y="1317271"/>
            <a:ext cx="4095898" cy="1732333"/>
            <a:chOff x="0" y="0"/>
            <a:chExt cx="25756879" cy="1089370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8527783" y="2987022"/>
            <a:ext cx="1400770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4.03°C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5.80°C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-1.66°C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1.86°C 5.7°C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-8.7°C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5.51°C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-2.97°C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096051" y="3193977"/>
            <a:ext cx="4095898" cy="887458"/>
            <a:chOff x="0" y="0"/>
            <a:chExt cx="2637654" cy="571500"/>
          </a:xfrm>
        </p:grpSpPr>
        <p:sp>
          <p:nvSpPr>
            <p:cNvPr id="47" name="Freeform 47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4346176" y="2916254"/>
            <a:ext cx="1427113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-2.73°C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-5.57°C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-6.39°C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6.19°C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2.34°C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0.56°C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1.90°C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3.81°C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96051" y="3813746"/>
            <a:ext cx="4095898" cy="887458"/>
            <a:chOff x="0" y="0"/>
            <a:chExt cx="2637654" cy="571500"/>
          </a:xfrm>
        </p:grpSpPr>
        <p:sp>
          <p:nvSpPr>
            <p:cNvPr id="50" name="Freeform 5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096051" y="4505325"/>
            <a:ext cx="4095898" cy="887458"/>
            <a:chOff x="0" y="0"/>
            <a:chExt cx="2637654" cy="571500"/>
          </a:xfrm>
        </p:grpSpPr>
        <p:sp>
          <p:nvSpPr>
            <p:cNvPr id="52" name="Freeform 5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096051" y="5143500"/>
            <a:ext cx="4095898" cy="887458"/>
            <a:chOff x="0" y="0"/>
            <a:chExt cx="2637654" cy="571500"/>
          </a:xfrm>
        </p:grpSpPr>
        <p:sp>
          <p:nvSpPr>
            <p:cNvPr id="54" name="Freeform 5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096051" y="5833863"/>
            <a:ext cx="4095898" cy="887458"/>
            <a:chOff x="0" y="0"/>
            <a:chExt cx="2637654" cy="571500"/>
          </a:xfrm>
        </p:grpSpPr>
        <p:sp>
          <p:nvSpPr>
            <p:cNvPr id="56" name="Freeform 5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7096051" y="6450682"/>
            <a:ext cx="4095898" cy="887458"/>
            <a:chOff x="0" y="0"/>
            <a:chExt cx="2637654" cy="571500"/>
          </a:xfrm>
        </p:grpSpPr>
        <p:sp>
          <p:nvSpPr>
            <p:cNvPr id="58" name="Freeform 5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7096051" y="7048592"/>
            <a:ext cx="4095898" cy="887458"/>
            <a:chOff x="0" y="0"/>
            <a:chExt cx="2637654" cy="571500"/>
          </a:xfrm>
        </p:grpSpPr>
        <p:sp>
          <p:nvSpPr>
            <p:cNvPr id="60" name="Freeform 6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7096051" y="7760254"/>
            <a:ext cx="4095898" cy="887458"/>
            <a:chOff x="0" y="0"/>
            <a:chExt cx="2637654" cy="571500"/>
          </a:xfrm>
        </p:grpSpPr>
        <p:sp>
          <p:nvSpPr>
            <p:cNvPr id="62" name="Freeform 6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7096051" y="8370842"/>
            <a:ext cx="4095898" cy="887458"/>
            <a:chOff x="0" y="0"/>
            <a:chExt cx="2637654" cy="571500"/>
          </a:xfrm>
        </p:grpSpPr>
        <p:sp>
          <p:nvSpPr>
            <p:cNvPr id="64" name="Freeform 6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3011783" y="3193977"/>
            <a:ext cx="4095898" cy="887458"/>
            <a:chOff x="0" y="0"/>
            <a:chExt cx="2637654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3011783" y="3813746"/>
            <a:ext cx="4095898" cy="887458"/>
            <a:chOff x="0" y="0"/>
            <a:chExt cx="2637654" cy="571500"/>
          </a:xfrm>
        </p:grpSpPr>
        <p:sp>
          <p:nvSpPr>
            <p:cNvPr id="68" name="Freeform 6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3011783" y="4505325"/>
            <a:ext cx="4095898" cy="887458"/>
            <a:chOff x="0" y="0"/>
            <a:chExt cx="2637654" cy="571500"/>
          </a:xfrm>
        </p:grpSpPr>
        <p:sp>
          <p:nvSpPr>
            <p:cNvPr id="70" name="Freeform 7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3011783" y="5143500"/>
            <a:ext cx="4095898" cy="887458"/>
            <a:chOff x="0" y="0"/>
            <a:chExt cx="2637654" cy="571500"/>
          </a:xfrm>
        </p:grpSpPr>
        <p:sp>
          <p:nvSpPr>
            <p:cNvPr id="72" name="Freeform 7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3011783" y="5760178"/>
            <a:ext cx="4095898" cy="887458"/>
            <a:chOff x="0" y="0"/>
            <a:chExt cx="2637654" cy="571500"/>
          </a:xfrm>
        </p:grpSpPr>
        <p:sp>
          <p:nvSpPr>
            <p:cNvPr id="74" name="Freeform 7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3011783" y="6450682"/>
            <a:ext cx="4095898" cy="887458"/>
            <a:chOff x="0" y="0"/>
            <a:chExt cx="2637654" cy="571500"/>
          </a:xfrm>
        </p:grpSpPr>
        <p:sp>
          <p:nvSpPr>
            <p:cNvPr id="76" name="Freeform 7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3011783" y="7048592"/>
            <a:ext cx="4095898" cy="887458"/>
            <a:chOff x="0" y="0"/>
            <a:chExt cx="2637654" cy="571500"/>
          </a:xfrm>
        </p:grpSpPr>
        <p:sp>
          <p:nvSpPr>
            <p:cNvPr id="78" name="Freeform 7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3011783" y="7760254"/>
            <a:ext cx="4095898" cy="887458"/>
            <a:chOff x="0" y="0"/>
            <a:chExt cx="2637654" cy="571500"/>
          </a:xfrm>
        </p:grpSpPr>
        <p:sp>
          <p:nvSpPr>
            <p:cNvPr id="80" name="Freeform 8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3011783" y="8370842"/>
            <a:ext cx="4095898" cy="887458"/>
            <a:chOff x="0" y="0"/>
            <a:chExt cx="2637654" cy="571500"/>
          </a:xfrm>
        </p:grpSpPr>
        <p:sp>
          <p:nvSpPr>
            <p:cNvPr id="82" name="Freeform 8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3" name="TextBox 83"/>
          <p:cNvSpPr txBox="1"/>
          <p:nvPr/>
        </p:nvSpPr>
        <p:spPr>
          <a:xfrm>
            <a:off x="7096051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15/09/2020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011783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16/09/2020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06892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Temperatura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teste de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dia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 14/09/2020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583</Words>
  <Application>Microsoft Office PowerPoint</Application>
  <PresentationFormat>Personalizar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Calibri</vt:lpstr>
      <vt:lpstr>Raleway Heavy</vt:lpstr>
      <vt:lpstr>Arial</vt:lpstr>
      <vt:lpstr>Raleway</vt:lpstr>
      <vt:lpstr>Raleway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18</cp:revision>
  <dcterms:created xsi:type="dcterms:W3CDTF">2006-08-16T00:00:00Z</dcterms:created>
  <dcterms:modified xsi:type="dcterms:W3CDTF">2020-09-22T14:09:15Z</dcterms:modified>
  <dc:identifier>DAEH9baU73E</dc:identifier>
</cp:coreProperties>
</file>